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3"/>
  </p:notesMasterIdLst>
  <p:sldIdLst>
    <p:sldId id="256" r:id="rId2"/>
    <p:sldId id="266" r:id="rId3"/>
    <p:sldId id="276" r:id="rId4"/>
    <p:sldId id="257" r:id="rId5"/>
    <p:sldId id="273" r:id="rId6"/>
    <p:sldId id="259" r:id="rId7"/>
    <p:sldId id="270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74" r:id="rId18"/>
    <p:sldId id="271" r:id="rId19"/>
    <p:sldId id="277" r:id="rId20"/>
    <p:sldId id="275" r:id="rId21"/>
    <p:sldId id="272" r:id="rId2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7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45965-97D3-426F-93EC-45EC60919A9C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6C9EA-2BF6-4B2E-B4D0-2A22E8B39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5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1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314452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383A21-9500-418D-9E0F-3039B0CAE3BC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10998"/>
            <a:ext cx="8229600" cy="328955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018F-5DF8-46CD-81AB-0BC5D5233732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05981"/>
            <a:ext cx="1777470" cy="4194571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9716-7678-4C09-B677-F19616B9E891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B69A-08E0-4F20-A74F-4D4FF253F00B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DFA47-6ECD-4234-9ECC-49FEA6EE0ED0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ашивка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Нашивка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F293-9A25-4E6B-9B1C-F7DB3D8C27C3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9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083222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083222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BDB-8A07-48AA-9A9B-D9151F79D941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73F2-9B25-48B9-AF30-706575B6FD78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E772-9110-4378-9F87-94002C6D31EC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/>
          <a:p>
            <a:fld id="{054EF782-AF25-452E-9976-B6729FD2DE3D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2624795-7F0B-45CF-AAA5-172BAF8CE235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5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7" y="3751496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5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Нашивка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7" y="3751496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5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B6D90B0-8C3C-4F4F-B4F1-80C07D4355C0}" type="datetime1">
              <a:rPr lang="ru-RU" smtClean="0"/>
              <a:t>17.06.2020</a:t>
            </a:fld>
            <a:endParaRPr lang="ru-RU" dirty="0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5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9A1C96D-D9BC-4D66-A82D-6F9588C1C14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postman.com/docs/postma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Postman. </a:t>
            </a:r>
            <a:r>
              <a:rPr lang="ru-RU" dirty="0" smtClean="0"/>
              <a:t>Расширенное использование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Махетов</a:t>
            </a:r>
            <a:r>
              <a:rPr lang="ru-RU" dirty="0" smtClean="0"/>
              <a:t> Сергей</a:t>
            </a:r>
            <a:endParaRPr lang="en-US" dirty="0" smtClean="0"/>
          </a:p>
          <a:p>
            <a:r>
              <a:rPr lang="ru-RU" dirty="0" err="1" smtClean="0"/>
              <a:t>СКБ-Контур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(</a:t>
            </a:r>
            <a:r>
              <a:rPr lang="en-US" dirty="0" smtClean="0"/>
              <a:t>variables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8434" name="Picture 2" descr="Variable Scop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964396"/>
            <a:ext cx="4945680" cy="4017807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2067694"/>
            <a:ext cx="7992888" cy="189962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Pre-request</a:t>
            </a:r>
          </a:p>
          <a:p>
            <a:r>
              <a:rPr lang="en-US" dirty="0" smtClean="0"/>
              <a:t>Test scripts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ru-RU" dirty="0"/>
          </a:p>
        </p:txBody>
      </p:sp>
      <p:pic>
        <p:nvPicPr>
          <p:cNvPr id="19458" name="Picture 2" descr="https://assets.postman.com/postman-docs/req-re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016" y="2175520"/>
            <a:ext cx="8186339" cy="1827615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Генерация данных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Отладка запросов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Проверка значений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Извлечение значений из ответа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Автоматизация рутинных операций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Отладка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История запросов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Выполнение цепочки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Повтор одного запроса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Подстановка данных из файла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Runner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Runner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с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CLI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интерфейсом</a:t>
            </a:r>
          </a:p>
          <a:p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CI/CD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Интеграционные тесты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Newman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Импорт запроса из браузера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Модификация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Экспорт в код на одном из </a:t>
            </a:r>
            <a:r>
              <a:rPr lang="ru-RU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яп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Визуализация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Вишенка на торте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Методология разработки тестов</a:t>
            </a:r>
          </a:p>
          <a:p>
            <a:r>
              <a:rPr lang="ru-RU" dirty="0" err="1" smtClean="0"/>
              <a:t>Кастомизация</a:t>
            </a:r>
            <a:r>
              <a:rPr lang="ru-RU" dirty="0" smtClean="0"/>
              <a:t> интерфейса</a:t>
            </a:r>
          </a:p>
          <a:p>
            <a:r>
              <a:rPr lang="ru-RU" dirty="0" smtClean="0"/>
              <a:t>Совместная работа с коллекциями</a:t>
            </a:r>
          </a:p>
          <a:p>
            <a:r>
              <a:rPr lang="en-US" dirty="0" smtClean="0"/>
              <a:t>API Documentation, Mock server, Monitor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НЕ будем говорить?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3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Ведущий демонстрирует выполнение упражнений</a:t>
            </a:r>
          </a:p>
          <a:p>
            <a:r>
              <a:rPr lang="ru-RU" dirty="0" smtClean="0"/>
              <a:t>Участники могут по желанию повторять их</a:t>
            </a:r>
          </a:p>
          <a:p>
            <a:r>
              <a:rPr lang="ru-RU" dirty="0" smtClean="0"/>
              <a:t>Периодически будут возникать опросы в чате</a:t>
            </a:r>
          </a:p>
          <a:p>
            <a:r>
              <a:rPr lang="ru-RU" dirty="0" smtClean="0"/>
              <a:t>Можно готовить вопросы для дальнейшего обсуждения</a:t>
            </a:r>
          </a:p>
          <a:p>
            <a:r>
              <a:rPr lang="ru-RU" dirty="0" smtClean="0"/>
              <a:t>Сложность будет нарастать по ходу выполнения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Как построим работу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Желательно иметь 2 монитора</a:t>
            </a:r>
          </a:p>
          <a:p>
            <a:r>
              <a:rPr lang="ru-RU" dirty="0" smtClean="0"/>
              <a:t>Сложность обратной связи</a:t>
            </a:r>
          </a:p>
          <a:p>
            <a:r>
              <a:rPr lang="ru-RU" dirty="0" smtClean="0"/>
              <a:t>Сложность дистанционной помощи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 удаленный </a:t>
            </a:r>
            <a:r>
              <a:rPr lang="ru-RU" dirty="0" err="1" smtClean="0"/>
              <a:t>воркшоп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21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/>
              <a:t>О себе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00034" y="1428742"/>
            <a:ext cx="5376874" cy="3176584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 области разработки ПО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10 лет, тестирование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&gt;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5 лет.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Основное направление тестирования -  инфраструктурные решения (интеграционные шины и системы хранения данных)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 команде роль - 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TestOps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Основной стек -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Java/Linux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Scala, JMeter, Gatling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0" y="857238"/>
            <a:ext cx="3126681" cy="262458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 возможности мы постараемся помочь в выполнении упражнений</a:t>
            </a:r>
          </a:p>
          <a:p>
            <a:r>
              <a:rPr lang="ru-RU" dirty="0" smtClean="0"/>
              <a:t>Будьте готовы предоставить скриншоты, на которых видно запрос, ответ, скрипты и прочую существенную информацию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Помощь при </a:t>
            </a:r>
            <a:r>
              <a:rPr lang="ru-RU" dirty="0" smtClean="0"/>
              <a:t>выполнении заданий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90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Махетов</a:t>
            </a:r>
            <a:r>
              <a:rPr lang="ru-RU" dirty="0" smtClean="0"/>
              <a:t> Сергей</a:t>
            </a:r>
            <a:endParaRPr lang="en-US" dirty="0" smtClean="0"/>
          </a:p>
          <a:p>
            <a:r>
              <a:rPr lang="en-US" dirty="0" smtClean="0"/>
              <a:t>E-mail: Profitfx@mail.ru</a:t>
            </a:r>
          </a:p>
          <a:p>
            <a:r>
              <a:rPr lang="en-US" dirty="0" smtClean="0"/>
              <a:t>Telegram: @</a:t>
            </a:r>
            <a:r>
              <a:rPr lang="en-US" dirty="0" err="1" smtClean="0"/>
              <a:t>Mahetovs</a:t>
            </a:r>
            <a:endParaRPr lang="ru-RU" dirty="0" smtClean="0"/>
          </a:p>
          <a:p>
            <a:r>
              <a:rPr lang="en-US" dirty="0" smtClean="0"/>
              <a:t>https://tech.kontur.ru/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/>
              <a:t>Наша команда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82" y="1207690"/>
            <a:ext cx="1821061" cy="24331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317" y="1210225"/>
            <a:ext cx="1821061" cy="24242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1722"/>
          <a:stretch/>
        </p:blipFill>
        <p:spPr>
          <a:xfrm>
            <a:off x="4716016" y="1210225"/>
            <a:ext cx="1821061" cy="24123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9" y="1202363"/>
            <a:ext cx="1821061" cy="2428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619" y="3867894"/>
            <a:ext cx="182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Татьяна Кудреватых – </a:t>
            </a:r>
          </a:p>
          <a:p>
            <a:r>
              <a:rPr lang="ru-RU" dirty="0" smtClean="0"/>
              <a:t>Соавтор, Эксперт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Екатерина </a:t>
            </a:r>
            <a:r>
              <a:rPr lang="ru-RU" dirty="0" err="1" smtClean="0"/>
              <a:t>Заусова</a:t>
            </a:r>
            <a:r>
              <a:rPr lang="ru-RU" dirty="0" smtClean="0"/>
              <a:t> – </a:t>
            </a:r>
          </a:p>
          <a:p>
            <a:r>
              <a:rPr lang="ru-RU" dirty="0" smtClean="0"/>
              <a:t>Модератор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Цыпаев Владимир– </a:t>
            </a:r>
          </a:p>
          <a:p>
            <a:r>
              <a:rPr lang="ru-RU" dirty="0" smtClean="0"/>
              <a:t>Эксперт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769717" y="3867894"/>
            <a:ext cx="1821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Евгения Лопатина – </a:t>
            </a:r>
          </a:p>
          <a:p>
            <a:r>
              <a:rPr lang="ru-RU" dirty="0" smtClean="0"/>
              <a:t>Эксперт</a:t>
            </a:r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65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Особенности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91" y="915566"/>
            <a:ext cx="6493217" cy="396044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Низкий порог входа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Быстрый старт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Дружелюбный интерфейс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Богатая функциональность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Кроссплатформенность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Особенности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57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</p:spPr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Формирование запроса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ответа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Импорт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экспорт коллекций и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Инструментарий для автоматизации задач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Множественный запуск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Postman API Client</a:t>
            </a:r>
            <a:r>
              <a:rPr lang="ru-RU" b="0" dirty="0" smtClean="0"/>
              <a:t>. Предоставляемые возможности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Документация</a:t>
            </a:r>
          </a:p>
          <a:p>
            <a:pPr>
              <a:buNone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https://learning.postman.com/docs/postman/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Демонстрационная коллекция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Подсказки в приложении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smtClean="0"/>
              <a:t>Помощь в освоении инструмента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«Папка» для хранения запросов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Наследование авторизации, значений переменных, </a:t>
            </a:r>
            <a:r>
              <a:rPr lang="ru-RU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скриптов</a:t>
            </a:r>
            <a:endParaRPr lang="ru-RU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Ввод и хранение значений для последующей подстановки</a:t>
            </a: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Повторное использование повторяющихся данных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Динамические переменные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(</a:t>
            </a:r>
            <a:r>
              <a:rPr lang="en-US" dirty="0" smtClean="0"/>
              <a:t>variables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026" name="Picture 2" descr="Variable Scop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104" y="2499742"/>
            <a:ext cx="2703205" cy="2376264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96D-D9BC-4D66-A82D-6F9588C1C14C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593</TotalTime>
  <Words>353</Words>
  <Application>Microsoft Office PowerPoint</Application>
  <PresentationFormat>Экран (16:9)</PresentationFormat>
  <Paragraphs>113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Lucida Sans Unicode</vt:lpstr>
      <vt:lpstr>Verdana</vt:lpstr>
      <vt:lpstr>Wingdings 2</vt:lpstr>
      <vt:lpstr>Wingdings 3</vt:lpstr>
      <vt:lpstr>Открытая</vt:lpstr>
      <vt:lpstr>Postman. Расширенное использование</vt:lpstr>
      <vt:lpstr>О себе</vt:lpstr>
      <vt:lpstr>Наша команда</vt:lpstr>
      <vt:lpstr>Postman API Client. Особенности</vt:lpstr>
      <vt:lpstr>Postman API Client. Особенности</vt:lpstr>
      <vt:lpstr>Postman API Client. Предоставляемые возможности</vt:lpstr>
      <vt:lpstr>Помощь в освоении инструмента</vt:lpstr>
      <vt:lpstr>Коллекция</vt:lpstr>
      <vt:lpstr>Переменные (variables)</vt:lpstr>
      <vt:lpstr>Переменные (variables)</vt:lpstr>
      <vt:lpstr>Scripts</vt:lpstr>
      <vt:lpstr>Scripts</vt:lpstr>
      <vt:lpstr>Console</vt:lpstr>
      <vt:lpstr>Runner</vt:lpstr>
      <vt:lpstr>Newman</vt:lpstr>
      <vt:lpstr>Вишенка на торте</vt:lpstr>
      <vt:lpstr>О чем НЕ будем говорить?</vt:lpstr>
      <vt:lpstr>Как построим работу</vt:lpstr>
      <vt:lpstr>Про удаленный воркшоп</vt:lpstr>
      <vt:lpstr>Помощь при выполнении заданий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Postman. Расширенное использование</dc:title>
  <dc:creator>Пользователь Windows</dc:creator>
  <cp:lastModifiedBy>Махетов Сергей Леонидович</cp:lastModifiedBy>
  <cp:revision>31</cp:revision>
  <dcterms:created xsi:type="dcterms:W3CDTF">2020-05-05T19:46:51Z</dcterms:created>
  <dcterms:modified xsi:type="dcterms:W3CDTF">2020-06-17T16:07:22Z</dcterms:modified>
</cp:coreProperties>
</file>